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77" r:id="rId4"/>
    <p:sldId id="280" r:id="rId5"/>
    <p:sldId id="282" r:id="rId6"/>
    <p:sldId id="283" r:id="rId7"/>
    <p:sldId id="281" r:id="rId8"/>
    <p:sldId id="269" r:id="rId9"/>
    <p:sldId id="291" r:id="rId10"/>
    <p:sldId id="284" r:id="rId11"/>
    <p:sldId id="285" r:id="rId12"/>
    <p:sldId id="286" r:id="rId13"/>
    <p:sldId id="288" r:id="rId14"/>
    <p:sldId id="290" r:id="rId15"/>
    <p:sldId id="275" r:id="rId16"/>
    <p:sldId id="273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3037" autoAdjust="0"/>
  </p:normalViewPr>
  <p:slideViewPr>
    <p:cSldViewPr>
      <p:cViewPr varScale="1">
        <p:scale>
          <a:sx n="60" d="100"/>
          <a:sy n="60" d="100"/>
        </p:scale>
        <p:origin x="15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C9749-781F-49C7-9CFA-B7432748BB75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A9FC5-1C12-45EB-8722-DE445A59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A9FC5-1C12-45EB-8722-DE445A59C3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720" y="0"/>
            <a:ext cx="6248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115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Nazrul Islam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0200"/>
            <a:ext cx="7452968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ck Arc 7"/>
          <p:cNvSpPr/>
          <p:nvPr/>
        </p:nvSpPr>
        <p:spPr>
          <a:xfrm rot="4490632">
            <a:off x="1736174" y="4760107"/>
            <a:ext cx="675463" cy="16702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0" y="-838200"/>
            <a:ext cx="4495800" cy="4866968"/>
            <a:chOff x="304800" y="-1188003"/>
            <a:chExt cx="4495800" cy="4866968"/>
          </a:xfrm>
        </p:grpSpPr>
        <p:sp>
          <p:nvSpPr>
            <p:cNvPr id="3" name="Minus 2"/>
            <p:cNvSpPr/>
            <p:nvPr/>
          </p:nvSpPr>
          <p:spPr>
            <a:xfrm>
              <a:off x="304800" y="2438400"/>
              <a:ext cx="4495800" cy="1524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inus 3"/>
            <p:cNvSpPr/>
            <p:nvPr/>
          </p:nvSpPr>
          <p:spPr>
            <a:xfrm rot="18828114">
              <a:off x="-344599" y="1212910"/>
              <a:ext cx="4866968" cy="6514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Block Arc 6"/>
            <p:cNvSpPr/>
            <p:nvPr/>
          </p:nvSpPr>
          <p:spPr>
            <a:xfrm rot="4266062">
              <a:off x="1397063" y="1905086"/>
              <a:ext cx="1019226" cy="298939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606" y="4222162"/>
            <a:ext cx="4765994" cy="1035638"/>
            <a:chOff x="34606" y="4222162"/>
            <a:chExt cx="4765994" cy="1035638"/>
          </a:xfrm>
        </p:grpSpPr>
        <p:sp>
          <p:nvSpPr>
            <p:cNvPr id="5" name="Minus 4"/>
            <p:cNvSpPr/>
            <p:nvPr/>
          </p:nvSpPr>
          <p:spPr>
            <a:xfrm>
              <a:off x="304800" y="5105400"/>
              <a:ext cx="4495800" cy="1524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inus 5"/>
            <p:cNvSpPr/>
            <p:nvPr/>
          </p:nvSpPr>
          <p:spPr>
            <a:xfrm rot="19593029">
              <a:off x="34606" y="4222162"/>
              <a:ext cx="4572000" cy="116953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95400" y="4648200"/>
              <a:ext cx="838200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aseline="30000" dirty="0"/>
            </a:p>
          </p:txBody>
        </p:sp>
      </p:grpSp>
      <p:sp>
        <p:nvSpPr>
          <p:cNvPr id="12" name="Minus 11"/>
          <p:cNvSpPr/>
          <p:nvPr/>
        </p:nvSpPr>
        <p:spPr>
          <a:xfrm>
            <a:off x="914400" y="5562600"/>
            <a:ext cx="80772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0" y="2438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4953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33400" y="-1066800"/>
            <a:ext cx="4495800" cy="4866968"/>
            <a:chOff x="457200" y="-1035603"/>
            <a:chExt cx="4495800" cy="4866968"/>
          </a:xfrm>
        </p:grpSpPr>
        <p:sp>
          <p:nvSpPr>
            <p:cNvPr id="10" name="Minus 9"/>
            <p:cNvSpPr/>
            <p:nvPr/>
          </p:nvSpPr>
          <p:spPr>
            <a:xfrm>
              <a:off x="457200" y="2590800"/>
              <a:ext cx="4495800" cy="1524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inus 10"/>
            <p:cNvSpPr/>
            <p:nvPr/>
          </p:nvSpPr>
          <p:spPr>
            <a:xfrm rot="18828114">
              <a:off x="-192199" y="1365310"/>
              <a:ext cx="4866968" cy="6514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Minus 13"/>
          <p:cNvSpPr/>
          <p:nvPr/>
        </p:nvSpPr>
        <p:spPr>
          <a:xfrm rot="20218039">
            <a:off x="301741" y="1893843"/>
            <a:ext cx="46482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219200" y="3886200"/>
            <a:ext cx="5181600" cy="1152852"/>
            <a:chOff x="1757584" y="4200845"/>
            <a:chExt cx="5181600" cy="1152852"/>
          </a:xfrm>
        </p:grpSpPr>
        <p:sp>
          <p:nvSpPr>
            <p:cNvPr id="18" name="Minus 17"/>
            <p:cNvSpPr/>
            <p:nvPr/>
          </p:nvSpPr>
          <p:spPr>
            <a:xfrm>
              <a:off x="2138584" y="5191445"/>
              <a:ext cx="4495800" cy="16225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inus 18"/>
            <p:cNvSpPr/>
            <p:nvPr/>
          </p:nvSpPr>
          <p:spPr>
            <a:xfrm rot="19653751">
              <a:off x="1757584" y="4200845"/>
              <a:ext cx="5181600" cy="105183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ight Arrow 20"/>
          <p:cNvSpPr/>
          <p:nvPr/>
        </p:nvSpPr>
        <p:spPr>
          <a:xfrm rot="20570775">
            <a:off x="2221656" y="4337893"/>
            <a:ext cx="3595692" cy="10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483291">
            <a:off x="3331803" y="4207352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3212451">
            <a:off x="2011558" y="1614554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2133600" y="1828800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771763">
            <a:off x="1143968" y="2191893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2908555">
            <a:off x="3306708" y="4062175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462262">
            <a:off x="2562925" y="4533222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4724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7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inus 6"/>
          <p:cNvSpPr/>
          <p:nvPr/>
        </p:nvSpPr>
        <p:spPr>
          <a:xfrm rot="20556647" flipV="1">
            <a:off x="124651" y="4856407"/>
            <a:ext cx="4972808" cy="6483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8600" y="5257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43800" y="5181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Y</a:t>
            </a:r>
            <a:endParaRPr lang="en-US" dirty="0"/>
          </a:p>
        </p:txBody>
      </p:sp>
      <p:sp>
        <p:nvSpPr>
          <p:cNvPr id="8" name="Minus 7"/>
          <p:cNvSpPr/>
          <p:nvPr/>
        </p:nvSpPr>
        <p:spPr>
          <a:xfrm rot="11647697">
            <a:off x="2201218" y="4843291"/>
            <a:ext cx="5974615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429000" y="4525471"/>
            <a:ext cx="4833240" cy="991477"/>
            <a:chOff x="3429000" y="4525471"/>
            <a:chExt cx="4833240" cy="991477"/>
          </a:xfrm>
        </p:grpSpPr>
        <p:sp>
          <p:nvSpPr>
            <p:cNvPr id="4" name="Minus 3"/>
            <p:cNvSpPr/>
            <p:nvPr/>
          </p:nvSpPr>
          <p:spPr>
            <a:xfrm rot="1592388" flipV="1">
              <a:off x="3590259" y="4618936"/>
              <a:ext cx="4671981" cy="11823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inus 5"/>
            <p:cNvSpPr/>
            <p:nvPr/>
          </p:nvSpPr>
          <p:spPr>
            <a:xfrm>
              <a:off x="3429000" y="5410200"/>
              <a:ext cx="4712172" cy="762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15069025">
              <a:off x="5716843" y="4831148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12894281">
              <a:off x="5725781" y="4525471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3631490">
              <a:off x="6502906" y="4858426"/>
              <a:ext cx="457200" cy="685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-101390" y="4449082"/>
            <a:ext cx="4749590" cy="1337541"/>
            <a:chOff x="-101390" y="4449082"/>
            <a:chExt cx="4749590" cy="1337541"/>
          </a:xfrm>
        </p:grpSpPr>
        <p:sp>
          <p:nvSpPr>
            <p:cNvPr id="2" name="Minus 1"/>
            <p:cNvSpPr/>
            <p:nvPr/>
          </p:nvSpPr>
          <p:spPr>
            <a:xfrm>
              <a:off x="228600" y="5410200"/>
              <a:ext cx="4419600" cy="762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Minus 2"/>
            <p:cNvSpPr/>
            <p:nvPr/>
          </p:nvSpPr>
          <p:spPr>
            <a:xfrm rot="19662603">
              <a:off x="-101390" y="4449082"/>
              <a:ext cx="4712172" cy="128661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2702689">
              <a:off x="1323176" y="4752092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1447800" y="4953000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270547">
              <a:off x="1095021" y="5048356"/>
              <a:ext cx="516375" cy="73826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3434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432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H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528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L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434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M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290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/>
      <p:bldP spid="26" grpId="0"/>
      <p:bldP spid="8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0" y="4419600"/>
            <a:ext cx="4738793" cy="1089653"/>
            <a:chOff x="0" y="4419600"/>
            <a:chExt cx="4738793" cy="1089653"/>
          </a:xfrm>
        </p:grpSpPr>
        <p:sp>
          <p:nvSpPr>
            <p:cNvPr id="2" name="Minus 1"/>
            <p:cNvSpPr/>
            <p:nvPr/>
          </p:nvSpPr>
          <p:spPr>
            <a:xfrm>
              <a:off x="319193" y="5433053"/>
              <a:ext cx="4419600" cy="762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Minus 2"/>
            <p:cNvSpPr/>
            <p:nvPr/>
          </p:nvSpPr>
          <p:spPr>
            <a:xfrm rot="19483653">
              <a:off x="0" y="4419600"/>
              <a:ext cx="4712172" cy="128661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Minus 6"/>
          <p:cNvSpPr/>
          <p:nvPr/>
        </p:nvSpPr>
        <p:spPr>
          <a:xfrm rot="20498374" flipV="1">
            <a:off x="186174" y="4842825"/>
            <a:ext cx="5118243" cy="7396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 rot="11647697" flipV="1">
            <a:off x="2197866" y="4870348"/>
            <a:ext cx="61963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 rot="8986868">
            <a:off x="1165876" y="5068652"/>
            <a:ext cx="319710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 rot="1745939">
            <a:off x="3137845" y="5135361"/>
            <a:ext cx="3582191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3524948">
            <a:off x="5666911" y="4599331"/>
            <a:ext cx="6096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3839959">
            <a:off x="4268077" y="4572878"/>
            <a:ext cx="457200" cy="457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3429000" y="4572000"/>
            <a:ext cx="4856230" cy="992675"/>
            <a:chOff x="3429000" y="4572000"/>
            <a:chExt cx="4856230" cy="992675"/>
          </a:xfrm>
        </p:grpSpPr>
        <p:sp>
          <p:nvSpPr>
            <p:cNvPr id="4" name="Minus 3"/>
            <p:cNvSpPr/>
            <p:nvPr/>
          </p:nvSpPr>
          <p:spPr>
            <a:xfrm rot="1592388">
              <a:off x="3510956" y="4572000"/>
              <a:ext cx="4774274" cy="12847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inus 5"/>
            <p:cNvSpPr/>
            <p:nvPr/>
          </p:nvSpPr>
          <p:spPr>
            <a:xfrm>
              <a:off x="3429000" y="5425362"/>
              <a:ext cx="4712172" cy="762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3562074">
              <a:off x="6581829" y="4842444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16816941">
              <a:off x="5610887" y="4878875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Arc 20"/>
          <p:cNvSpPr/>
          <p:nvPr/>
        </p:nvSpPr>
        <p:spPr>
          <a:xfrm rot="14814574">
            <a:off x="6091139" y="5100539"/>
            <a:ext cx="457200" cy="457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1025735">
            <a:off x="2757707" y="4662708"/>
            <a:ext cx="457200" cy="457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066800" y="4724400"/>
            <a:ext cx="1256304" cy="1047361"/>
            <a:chOff x="1029696" y="4750964"/>
            <a:chExt cx="1256304" cy="1047361"/>
          </a:xfrm>
        </p:grpSpPr>
        <p:sp>
          <p:nvSpPr>
            <p:cNvPr id="14" name="Arc 13"/>
            <p:cNvSpPr/>
            <p:nvPr/>
          </p:nvSpPr>
          <p:spPr>
            <a:xfrm rot="1870646">
              <a:off x="1601017" y="4750964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>
              <a:off x="1676400" y="4876800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rot="1246135">
              <a:off x="1029696" y="5036325"/>
              <a:ext cx="609600" cy="762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2006027">
              <a:off x="1509736" y="5084043"/>
              <a:ext cx="384340" cy="616858"/>
            </a:xfrm>
            <a:prstGeom prst="arc">
              <a:avLst>
                <a:gd name="adj1" fmla="val 16200000"/>
                <a:gd name="adj2" fmla="val 889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24000" y="83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47800" y="91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0200" y="106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526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9050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09800" y="167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622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14600" y="198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67000" y="213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194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718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1336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910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G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381000" y="2971800"/>
            <a:ext cx="7772400" cy="2883932"/>
            <a:chOff x="381000" y="2971800"/>
            <a:chExt cx="7772400" cy="2883932"/>
          </a:xfrm>
        </p:grpSpPr>
        <p:sp>
          <p:nvSpPr>
            <p:cNvPr id="42" name="TextBox 41"/>
            <p:cNvSpPr txBox="1"/>
            <p:nvPr/>
          </p:nvSpPr>
          <p:spPr>
            <a:xfrm>
              <a:off x="2133600" y="541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57800" y="548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C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2971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L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67000" y="4191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H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1000" y="52578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D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57600" y="4038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A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38600" y="3429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M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96200" y="5257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1" grpId="0" animBg="1"/>
      <p:bldP spid="12" grpId="0" animBg="1"/>
      <p:bldP spid="18" grpId="0" animBg="1"/>
      <p:bldP spid="19" grpId="0" animBg="1"/>
      <p:bldP spid="21" grpId="0" animBg="1"/>
      <p:bldP spid="22" grpId="0" animBg="1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14478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3528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>
                <a:latin typeface="Times New Roman" pitchFamily="18" charset="0"/>
                <a:cs typeface="NikoshBAN" pitchFamily="2" charset="0"/>
              </a:rPr>
              <a:t>।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৬০</a:t>
            </a:r>
            <a:r>
              <a:rPr lang="en-US" sz="4000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000" dirty="0"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এবং ৪৫</a:t>
            </a:r>
            <a:r>
              <a:rPr lang="bn-BD" sz="4000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কোণ  অংকন করে সমদ্ধিখন্ডিত কর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219200"/>
            <a:ext cx="3733800" cy="838200"/>
          </a:xfrm>
          <a:ln w="38100">
            <a:noFill/>
          </a:ln>
        </p:spPr>
        <p:txBody>
          <a:bodyPr>
            <a:normAutofit fontScale="90000"/>
          </a:bodyPr>
          <a:lstStyle/>
          <a:p>
            <a:pPr marL="685800" indent="-685800" algn="ctr">
              <a:buFont typeface="Wingdings" pitchFamily="2" charset="2"/>
              <a:buChar char="q"/>
            </a:pPr>
            <a:r>
              <a:rPr lang="bn-BD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2743200" y="990600"/>
            <a:ext cx="4191000" cy="1295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27432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১।প্রতোক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ঙ্গ থাকে?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২।ত্রিভূজের আকার আয়তন নির্দিষ্ট  করার জন্য সবকটি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ঙ্গ প্রয়োজন হয় কী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914400" y="381000"/>
            <a:ext cx="5867400" cy="68580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>
              <a:buFont typeface="Wingdings" pitchFamily="2" charset="2"/>
              <a:buChar char="ü"/>
            </a:pPr>
            <a:r>
              <a:rPr lang="bn-BD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কাজ-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304800" y="2438400"/>
            <a:ext cx="7391400" cy="2362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১।একটি ত্রিভুজের ভূমি সংলগ্ন দুইটি কোণ যথাক্রমে ৬০</a:t>
            </a:r>
            <a:r>
              <a:rPr lang="bn-BD" sz="2800" b="1" baseline="30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৪৫</a:t>
            </a:r>
            <a:r>
              <a:rPr lang="bn-BD" sz="2800" b="1" baseline="30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এবং পরিসীমা ১২ সে মি দেওয়া আছে অংকনের বিবরণ সহ ত্রিভূজটি অংকন কর।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2286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/>
          </a:p>
          <a:p>
            <a:endParaRPr lang="bn-BD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6019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2500" y="2515458"/>
            <a:ext cx="7239000" cy="32932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br>
              <a:rPr lang="bn-BD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(গণিত)</a:t>
            </a:r>
          </a:p>
          <a:p>
            <a:pPr algn="ctr"/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০১৮৯০০৩৩২৬৬</a:t>
            </a:r>
            <a:endParaRPr lang="bn-B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ইমেল-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zzakaria.habib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3980" y="707886"/>
            <a:ext cx="5486400" cy="1015663"/>
          </a:xfrm>
          <a:prstGeom prst="rect">
            <a:avLst/>
          </a:prstGeom>
          <a:noFill/>
          <a:scene3d>
            <a:camera prst="obliqueTop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1905"/>
                <a:solidFill>
                  <a:srgbClr val="FF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2209800" y="609600"/>
            <a:ext cx="4343400" cy="1295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44286"/>
            <a:ext cx="493395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981200"/>
            <a:ext cx="6477000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ব্যবহারিক জ্যামিতি </a:t>
            </a:r>
          </a:p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সপ্তম</a:t>
            </a:r>
          </a:p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1501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3659716" cy="3581400"/>
          </a:xfrm>
          <a:prstGeom prst="rect">
            <a:avLst/>
          </a:prstGeom>
        </p:spPr>
      </p:pic>
      <p:pic>
        <p:nvPicPr>
          <p:cNvPr id="3" name="Picture 2" descr="Pythagor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143000"/>
            <a:ext cx="4412488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4953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ইউক্লিডিয়াস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4953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/>
              <a:t>পিথাগোরাস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209800" y="3429000"/>
            <a:ext cx="4343400" cy="1600200"/>
            <a:chOff x="2209800" y="3429000"/>
            <a:chExt cx="4343400" cy="1600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3276600" y="4800600"/>
              <a:ext cx="32766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1943100" y="3695700"/>
              <a:ext cx="1600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>
            <a:off x="2209800" y="3429000"/>
            <a:ext cx="4343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3048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ত্রিভূজ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2590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সূক্ষকোণী ত্রিভুজ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সথূলকোণী ত্রিভুজ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838200" y="990600"/>
            <a:ext cx="1828800" cy="15240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/>
          <p:cNvSpPr/>
          <p:nvPr/>
        </p:nvSpPr>
        <p:spPr>
          <a:xfrm>
            <a:off x="4572000" y="1219200"/>
            <a:ext cx="2209800" cy="17526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3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0600" y="762000"/>
            <a:ext cx="2743200" cy="1905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029200" y="685800"/>
            <a:ext cx="2667000" cy="25908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38200" y="3429000"/>
            <a:ext cx="4191000" cy="2363788"/>
            <a:chOff x="762000" y="3352800"/>
            <a:chExt cx="4191000" cy="2363788"/>
          </a:xfrm>
        </p:grpSpPr>
        <p:grpSp>
          <p:nvGrpSpPr>
            <p:cNvPr id="21" name="Group 20"/>
            <p:cNvGrpSpPr/>
            <p:nvPr/>
          </p:nvGrpSpPr>
          <p:grpSpPr>
            <a:xfrm>
              <a:off x="762000" y="3429000"/>
              <a:ext cx="4191000" cy="2287588"/>
              <a:chOff x="762000" y="3429000"/>
              <a:chExt cx="4191000" cy="2287588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62000" y="5715000"/>
                <a:ext cx="3810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762000" y="3429000"/>
                <a:ext cx="4191000" cy="2286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400000">
              <a:off x="3581400" y="4343400"/>
              <a:ext cx="23622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71600" y="2819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সমবাহু ত্রিভুজ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5867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বিষমবাহু ত্রিভুজ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সমদ্ধিবাহু ত্রিভুজ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572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তিনটি বাহু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২।দুইটি বাহু ও তাদের অন্তর্ভুত্ত কোণ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৩।দুইটি কোণ ও তাদের সংলগ্ন বাহু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৪। দুইটি কোণ ও একটির বিপরীত বাহু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৫। দুইটি  বাহু  ও তাদের  একটির বিপরীত কোণ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৬।সমকোণী ত্রিভুজের অতিভুজ ও অপর একটি বাহু</a:t>
            </a: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324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399"/>
            <a:ext cx="7201312" cy="48768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এইপাঠ শেষে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ার্থীরা ------</a:t>
            </a:r>
            <a:endParaRPr lang="bn-BD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800" dirty="0">
                <a:latin typeface="Siyam Rupali ANSI" pitchFamily="2" charset="0"/>
                <a:cs typeface="SutonnyMJ" pitchFamily="2" charset="0"/>
              </a:rPr>
              <a:t>􀂾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প্রদত্ত উপাত্ত ব্যবহার করে ত্রিভুজ অংকন করতে পারবে। </a:t>
            </a:r>
            <a:endParaRPr lang="en-US" sz="4800" dirty="0">
              <a:latin typeface="Siyam Rupali ANSI" pitchFamily="2" charset="0"/>
              <a:cs typeface="SutonnyMJ" pitchFamily="2" charset="0"/>
            </a:endParaRPr>
          </a:p>
          <a:p>
            <a:pPr>
              <a:buNone/>
            </a:pPr>
            <a:endParaRPr lang="en-US" sz="48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954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ত্রিভূজটি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28956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প্রদত্ত উপাত্ত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1910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- 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1955</TotalTime>
  <Words>241</Words>
  <Application>Microsoft Office PowerPoint</Application>
  <PresentationFormat>On-screen Show (4:3)</PresentationFormat>
  <Paragraphs>68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Calibri</vt:lpstr>
      <vt:lpstr>Franklin Gothic Book</vt:lpstr>
      <vt:lpstr>Franklin Gothic Medium</vt:lpstr>
      <vt:lpstr>NikoshBAN</vt:lpstr>
      <vt:lpstr>Siyam Rupali ANSI</vt:lpstr>
      <vt:lpstr>SutonnyMJ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মূল্যায়ন-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 tast</cp:lastModifiedBy>
  <cp:revision>394</cp:revision>
  <dcterms:created xsi:type="dcterms:W3CDTF">2006-08-16T00:00:00Z</dcterms:created>
  <dcterms:modified xsi:type="dcterms:W3CDTF">2023-11-07T16:38:16Z</dcterms:modified>
</cp:coreProperties>
</file>